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63" r:id="rId3"/>
    <p:sldId id="257" r:id="rId4"/>
    <p:sldId id="265" r:id="rId5"/>
    <p:sldId id="266" r:id="rId6"/>
    <p:sldId id="267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854"/>
    <p:restoredTop sz="94654"/>
  </p:normalViewPr>
  <p:slideViewPr>
    <p:cSldViewPr snapToGrid="0" snapToObjects="1">
      <p:cViewPr varScale="1">
        <p:scale>
          <a:sx n="51" d="100"/>
          <a:sy n="51" d="100"/>
        </p:scale>
        <p:origin x="1328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210E8-235C-9E4A-BE30-F63A2C6FE37E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066D5-C63C-B343-A904-2C87978A1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51515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210E8-235C-9E4A-BE30-F63A2C6FE37E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066D5-C63C-B343-A904-2C87978A1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1089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210E8-235C-9E4A-BE30-F63A2C6FE37E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066D5-C63C-B343-A904-2C87978A1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510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210E8-235C-9E4A-BE30-F63A2C6FE37E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066D5-C63C-B343-A904-2C87978A1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6367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210E8-235C-9E4A-BE30-F63A2C6FE37E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066D5-C63C-B343-A904-2C87978A1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435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210E8-235C-9E4A-BE30-F63A2C6FE37E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066D5-C63C-B343-A904-2C87978A1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186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210E8-235C-9E4A-BE30-F63A2C6FE37E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066D5-C63C-B343-A904-2C87978A1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803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210E8-235C-9E4A-BE30-F63A2C6FE37E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066D5-C63C-B343-A904-2C87978A1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2646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210E8-235C-9E4A-BE30-F63A2C6FE37E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066D5-C63C-B343-A904-2C87978A1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7097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210E8-235C-9E4A-BE30-F63A2C6FE37E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066D5-C63C-B343-A904-2C87978A1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84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210E8-235C-9E4A-BE30-F63A2C6FE37E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066D5-C63C-B343-A904-2C87978A1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25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4210E8-235C-9E4A-BE30-F63A2C6FE37E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5066D5-C63C-B343-A904-2C87978A1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7001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841062"/>
            <a:ext cx="9144000" cy="438912"/>
          </a:xfrm>
        </p:spPr>
        <p:txBody>
          <a:bodyPr/>
          <a:lstStyle/>
          <a:p>
            <a:r>
              <a:rPr lang="en-US" dirty="0">
                <a:latin typeface="VAG Rounded Std Light" charset="0"/>
                <a:ea typeface="VAG Rounded Std Light" charset="0"/>
                <a:cs typeface="VAG Rounded Std Light" charset="0"/>
              </a:rPr>
              <a:t>Sweets, treats, medicines and tablets</a:t>
            </a:r>
          </a:p>
        </p:txBody>
      </p:sp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5949F0C6-45D8-AA49-B5E4-8B3529BB59A2}"/>
              </a:ext>
            </a:extLst>
          </p:cNvPr>
          <p:cNvSpPr/>
          <p:nvPr/>
        </p:nvSpPr>
        <p:spPr>
          <a:xfrm>
            <a:off x="2877014" y="3429000"/>
            <a:ext cx="3389970" cy="652272"/>
          </a:xfrm>
          <a:prstGeom prst="roundRect">
            <a:avLst/>
          </a:prstGeom>
          <a:solidFill>
            <a:srgbClr val="92D050"/>
          </a:solidFill>
          <a:ln>
            <a:noFill/>
          </a:ln>
          <a:effectLst>
            <a:glow>
              <a:schemeClr val="accent1"/>
            </a:glow>
            <a:softEdge rad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48644A72-7B56-347C-096B-59992F8BD893}"/>
              </a:ext>
            </a:extLst>
          </p:cNvPr>
          <p:cNvSpPr txBox="1">
            <a:spLocks/>
          </p:cNvSpPr>
          <p:nvPr/>
        </p:nvSpPr>
        <p:spPr>
          <a:xfrm>
            <a:off x="2843783" y="3535680"/>
            <a:ext cx="3456432" cy="43891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>
                <a:latin typeface="VAG Rounded Std Light" charset="0"/>
                <a:ea typeface="VAG Rounded Std Light" charset="0"/>
                <a:cs typeface="VAG Rounded Std Light" charset="0"/>
              </a:rPr>
              <a:t>Let’s Begin</a:t>
            </a:r>
            <a:r>
              <a:rPr lang="is-IS" sz="2800" dirty="0">
                <a:latin typeface="VAG Rounded Std Light" charset="0"/>
                <a:ea typeface="VAG Rounded Std Light" charset="0"/>
                <a:cs typeface="VAG Rounded Std Light" charset="0"/>
              </a:rPr>
              <a:t>…</a:t>
            </a:r>
            <a:endParaRPr lang="en-US" sz="2800" dirty="0">
              <a:latin typeface="VAG Rounded Std Light" charset="0"/>
              <a:ea typeface="VAG Rounded Std Light" charset="0"/>
              <a:cs typeface="VAG Rounded Std Light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5E238FC-15E2-8CED-86DF-AF648985FD5F}"/>
              </a:ext>
            </a:extLst>
          </p:cNvPr>
          <p:cNvSpPr txBox="1"/>
          <p:nvPr/>
        </p:nvSpPr>
        <p:spPr>
          <a:xfrm>
            <a:off x="1377283" y="1386654"/>
            <a:ext cx="6333893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000" b="1" dirty="0">
                <a:latin typeface="VAG Rounded Std Light" charset="0"/>
                <a:ea typeface="VAG Rounded Std Light" charset="0"/>
                <a:cs typeface="VAG Rounded Std Light" charset="0"/>
              </a:rPr>
              <a:t>What have you learnt?</a:t>
            </a:r>
          </a:p>
          <a:p>
            <a:pPr algn="ctr"/>
            <a:r>
              <a:rPr lang="en-US" sz="5000" b="1" dirty="0">
                <a:latin typeface="VAG Rounded Std Light" charset="0"/>
                <a:ea typeface="VAG Rounded Std Light" charset="0"/>
                <a:cs typeface="VAG Rounded Std Light" charset="0"/>
              </a:rPr>
              <a:t> QUIZ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75C0FC8-1A22-B13E-7EC9-1F397170DB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87448" y="4711692"/>
            <a:ext cx="2569104" cy="1515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493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5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05053" y="1527381"/>
            <a:ext cx="633389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GB" sz="3600" b="1" dirty="0">
                <a:latin typeface="VAG Rounded Std Light" charset="0"/>
                <a:ea typeface="VAG Rounded Std Light" charset="0"/>
                <a:cs typeface="VAG Rounded Std Light" charset="0"/>
              </a:rPr>
              <a:t>If you take medicine, that is NOT meant for you, it is…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689037" y="4670507"/>
            <a:ext cx="2409361" cy="652272"/>
          </a:xfrm>
          <a:prstGeom prst="roundRect">
            <a:avLst/>
          </a:prstGeom>
          <a:solidFill>
            <a:srgbClr val="92D050"/>
          </a:solidFill>
          <a:ln>
            <a:noFill/>
          </a:ln>
          <a:effectLst>
            <a:glow>
              <a:schemeClr val="accent1"/>
            </a:glow>
            <a:softEdge rad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579213" y="4777187"/>
            <a:ext cx="3456432" cy="43891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b="1" dirty="0">
                <a:latin typeface="VAG Rounded Std Light" charset="0"/>
                <a:ea typeface="VAG Rounded Std Light" charset="0"/>
                <a:cs typeface="VAG Rounded Std Light" charset="0"/>
              </a:rPr>
              <a:t>SAFE</a:t>
            </a:r>
            <a:endParaRPr lang="en-US" sz="2800" b="1" dirty="0">
              <a:latin typeface="VAG Rounded Std Light" charset="0"/>
              <a:ea typeface="VAG Rounded Std Light" charset="0"/>
              <a:cs typeface="VAG Rounded Std Light" charset="0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5151213" y="4777187"/>
            <a:ext cx="3456432" cy="43891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b="1" dirty="0">
                <a:latin typeface="VAG Rounded Std Light" charset="0"/>
                <a:ea typeface="VAG Rounded Std Light" charset="0"/>
                <a:cs typeface="VAG Rounded Std Light" charset="0"/>
              </a:rPr>
              <a:t>DANGEROUS</a:t>
            </a:r>
            <a:endParaRPr lang="en-US" sz="2800" b="1" dirty="0">
              <a:latin typeface="VAG Rounded Std Light" charset="0"/>
              <a:ea typeface="VAG Rounded Std Light" charset="0"/>
              <a:cs typeface="VAG Rounded Std Light" charset="0"/>
            </a:endParaRP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A193D4D5-9D5F-4F63-BEC0-7685477BDC33}"/>
              </a:ext>
            </a:extLst>
          </p:cNvPr>
          <p:cNvSpPr txBox="1">
            <a:spLocks/>
          </p:cNvSpPr>
          <p:nvPr/>
        </p:nvSpPr>
        <p:spPr>
          <a:xfrm>
            <a:off x="0" y="841062"/>
            <a:ext cx="9144000" cy="4389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>
                    <a:lumMod val="65000"/>
                  </a:schemeClr>
                </a:solidFill>
                <a:latin typeface="VAG Rounded Std Light" charset="0"/>
                <a:ea typeface="VAG Rounded Std Light" charset="0"/>
                <a:cs typeface="VAG Rounded Std Light" charset="0"/>
              </a:rPr>
              <a:t>Sweets, treats, medicines and tablets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F51D54E-D521-2DB8-A0EF-BC182AE121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9259" y="5291229"/>
            <a:ext cx="2069673" cy="1220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878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8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05053" y="1527381"/>
            <a:ext cx="633389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GB" sz="3600" b="1" dirty="0">
                <a:latin typeface="VAG Rounded Std Light" charset="0"/>
                <a:ea typeface="VAG Rounded Std Light" charset="0"/>
                <a:cs typeface="VAG Rounded Std Light" charset="0"/>
              </a:rPr>
              <a:t>Can medicine sometimes </a:t>
            </a:r>
            <a:br>
              <a:rPr lang="en-GB" sz="3600" b="1" dirty="0">
                <a:latin typeface="VAG Rounded Std Light" charset="0"/>
                <a:ea typeface="VAG Rounded Std Light" charset="0"/>
                <a:cs typeface="VAG Rounded Std Light" charset="0"/>
              </a:rPr>
            </a:br>
            <a:r>
              <a:rPr lang="en-GB" sz="3600" b="1" dirty="0">
                <a:latin typeface="VAG Rounded Std Light" charset="0"/>
                <a:ea typeface="VAG Rounded Std Light" charset="0"/>
                <a:cs typeface="VAG Rounded Std Light" charset="0"/>
              </a:rPr>
              <a:t>look like sweets?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159899" y="4670507"/>
            <a:ext cx="2409361" cy="652272"/>
          </a:xfrm>
          <a:prstGeom prst="roundRect">
            <a:avLst/>
          </a:prstGeom>
          <a:solidFill>
            <a:srgbClr val="92D050"/>
          </a:solidFill>
          <a:ln>
            <a:noFill/>
          </a:ln>
          <a:effectLst>
            <a:glow>
              <a:schemeClr val="accent1"/>
            </a:glow>
            <a:softEdge rad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579213" y="4777187"/>
            <a:ext cx="3456432" cy="43891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b="1" dirty="0">
                <a:latin typeface="VAG Rounded Std Light" charset="0"/>
                <a:ea typeface="VAG Rounded Std Light" charset="0"/>
                <a:cs typeface="VAG Rounded Std Light" charset="0"/>
              </a:rPr>
              <a:t>YES</a:t>
            </a:r>
            <a:endParaRPr lang="en-US" sz="2800" b="1" dirty="0">
              <a:latin typeface="VAG Rounded Std Light" charset="0"/>
              <a:ea typeface="VAG Rounded Std Light" charset="0"/>
              <a:cs typeface="VAG Rounded Std Light" charset="0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5151213" y="4777187"/>
            <a:ext cx="3456432" cy="43891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b="1" dirty="0">
                <a:latin typeface="VAG Rounded Std Light" charset="0"/>
                <a:ea typeface="VAG Rounded Std Light" charset="0"/>
                <a:cs typeface="VAG Rounded Std Light" charset="0"/>
              </a:rPr>
              <a:t>NO</a:t>
            </a:r>
            <a:endParaRPr lang="en-US" sz="2800" b="1" dirty="0">
              <a:latin typeface="VAG Rounded Std Light" charset="0"/>
              <a:ea typeface="VAG Rounded Std Light" charset="0"/>
              <a:cs typeface="VAG Rounded Std Light" charset="0"/>
            </a:endParaRP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6A389750-9524-4232-B886-8A438254ED0A}"/>
              </a:ext>
            </a:extLst>
          </p:cNvPr>
          <p:cNvSpPr txBox="1">
            <a:spLocks/>
          </p:cNvSpPr>
          <p:nvPr/>
        </p:nvSpPr>
        <p:spPr>
          <a:xfrm>
            <a:off x="0" y="841062"/>
            <a:ext cx="9144000" cy="4389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>
                    <a:lumMod val="65000"/>
                  </a:schemeClr>
                </a:solidFill>
                <a:latin typeface="VAG Rounded Std Light" charset="0"/>
                <a:ea typeface="VAG Rounded Std Light" charset="0"/>
                <a:cs typeface="VAG Rounded Std Light" charset="0"/>
              </a:rPr>
              <a:t>Sweets, treats, medicines and tablets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58ADD43-0816-5E11-EBAC-FE9AB71A49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9259" y="5291229"/>
            <a:ext cx="2069673" cy="1220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9491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05053" y="1527381"/>
            <a:ext cx="633389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GB" sz="3600" b="1" dirty="0">
                <a:latin typeface="VAG Rounded Std Light" charset="0"/>
                <a:ea typeface="VAG Rounded Std Light" charset="0"/>
                <a:cs typeface="VAG Rounded Std Light" charset="0"/>
              </a:rPr>
              <a:t>But </a:t>
            </a:r>
            <a:r>
              <a:rPr lang="en-GB" sz="3600" b="1" dirty="0">
                <a:solidFill>
                  <a:srgbClr val="FF0000"/>
                </a:solidFill>
                <a:latin typeface="VAG Rounded Std Light" charset="0"/>
                <a:ea typeface="VAG Rounded Std Light" charset="0"/>
                <a:cs typeface="VAG Rounded Std Light" charset="0"/>
              </a:rPr>
              <a:t>REMEMBER,</a:t>
            </a:r>
            <a:r>
              <a:rPr lang="en-GB" sz="3600" b="1" dirty="0">
                <a:latin typeface="VAG Rounded Std Light" charset="0"/>
                <a:ea typeface="VAG Rounded Std Light" charset="0"/>
                <a:cs typeface="VAG Rounded Std Light" charset="0"/>
              </a:rPr>
              <a:t> </a:t>
            </a:r>
            <a:br>
              <a:rPr lang="en-GB" sz="3600" b="1" dirty="0">
                <a:latin typeface="VAG Rounded Std Light" charset="0"/>
                <a:ea typeface="VAG Rounded Std Light" charset="0"/>
                <a:cs typeface="VAG Rounded Std Light" charset="0"/>
              </a:rPr>
            </a:br>
            <a:r>
              <a:rPr lang="en-GB" sz="3600" b="1" dirty="0">
                <a:latin typeface="VAG Rounded Std Light" charset="0"/>
                <a:ea typeface="VAG Rounded Std Light" charset="0"/>
                <a:cs typeface="VAG Rounded Std Light" charset="0"/>
              </a:rPr>
              <a:t>just because medicine sometimes looks like sweets, </a:t>
            </a:r>
          </a:p>
          <a:p>
            <a:pPr algn="ctr">
              <a:defRPr/>
            </a:pPr>
            <a:r>
              <a:rPr lang="en-GB" sz="3600" b="1" dirty="0">
                <a:latin typeface="VAG Rounded Std Light" charset="0"/>
                <a:ea typeface="VAG Rounded Std Light" charset="0"/>
                <a:cs typeface="VAG Rounded Std Light" charset="0"/>
              </a:rPr>
              <a:t>IT DOES NOT MEAN WE SHOULD EAT THEM!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2E2CC4A5-5F05-423B-BAE6-8917C6872120}"/>
              </a:ext>
            </a:extLst>
          </p:cNvPr>
          <p:cNvSpPr txBox="1">
            <a:spLocks/>
          </p:cNvSpPr>
          <p:nvPr/>
        </p:nvSpPr>
        <p:spPr>
          <a:xfrm>
            <a:off x="0" y="841062"/>
            <a:ext cx="9144000" cy="4389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>
                    <a:lumMod val="65000"/>
                  </a:schemeClr>
                </a:solidFill>
                <a:latin typeface="VAG Rounded Std Light" charset="0"/>
                <a:ea typeface="VAG Rounded Std Light" charset="0"/>
                <a:cs typeface="VAG Rounded Std Light" charset="0"/>
              </a:rPr>
              <a:t>Sweets, treats, medicines and tablets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8F0606B-B6C7-A90E-C3BB-A6A13610C4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9259" y="5291229"/>
            <a:ext cx="2069673" cy="1220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2208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05053" y="1527381"/>
            <a:ext cx="633389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GB" sz="3600" b="1" dirty="0">
                <a:latin typeface="VAG Rounded Std Light" charset="0"/>
                <a:ea typeface="VAG Rounded Std Light" charset="0"/>
                <a:cs typeface="VAG Rounded Std Light" charset="0"/>
              </a:rPr>
              <a:t>What should friends be </a:t>
            </a:r>
            <a:br>
              <a:rPr lang="en-GB" sz="3600" b="1" dirty="0">
                <a:latin typeface="VAG Rounded Std Light" charset="0"/>
                <a:ea typeface="VAG Rounded Std Light" charset="0"/>
                <a:cs typeface="VAG Rounded Std Light" charset="0"/>
              </a:rPr>
            </a:br>
            <a:r>
              <a:rPr lang="en-GB" sz="3600" b="1" dirty="0">
                <a:latin typeface="VAG Rounded Std Light" charset="0"/>
                <a:ea typeface="VAG Rounded Std Light" charset="0"/>
                <a:cs typeface="VAG Rounded Std Light" charset="0"/>
              </a:rPr>
              <a:t>to each other?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689037" y="4028233"/>
            <a:ext cx="2409361" cy="652272"/>
          </a:xfrm>
          <a:prstGeom prst="roundRect">
            <a:avLst/>
          </a:prstGeom>
          <a:solidFill>
            <a:srgbClr val="92D050"/>
          </a:solidFill>
          <a:ln>
            <a:noFill/>
          </a:ln>
          <a:effectLst>
            <a:glow>
              <a:schemeClr val="accent1"/>
            </a:glow>
            <a:softEdge rad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579213" y="4134913"/>
            <a:ext cx="3456432" cy="43891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b="1" dirty="0">
                <a:latin typeface="VAG Rounded Std Light" charset="0"/>
                <a:ea typeface="VAG Rounded Std Light" charset="0"/>
                <a:cs typeface="VAG Rounded Std Light" charset="0"/>
              </a:rPr>
              <a:t>UNFAIR &amp; UNKIND</a:t>
            </a:r>
            <a:endParaRPr lang="en-US" sz="2800" b="1" dirty="0">
              <a:latin typeface="VAG Rounded Std Light" charset="0"/>
              <a:ea typeface="VAG Rounded Std Light" charset="0"/>
              <a:cs typeface="VAG Rounded Std Light" charset="0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5151213" y="4145799"/>
            <a:ext cx="3456432" cy="43891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b="1" dirty="0">
                <a:latin typeface="VAG Rounded Std Light" charset="0"/>
                <a:ea typeface="VAG Rounded Std Light" charset="0"/>
                <a:cs typeface="VAG Rounded Std Light" charset="0"/>
              </a:rPr>
              <a:t>FAIR &amp; KIND</a:t>
            </a:r>
            <a:endParaRPr lang="en-US" sz="2800" b="1" dirty="0">
              <a:latin typeface="VAG Rounded Std Light" charset="0"/>
              <a:ea typeface="VAG Rounded Std Light" charset="0"/>
              <a:cs typeface="VAG Rounded Std Light" charset="0"/>
            </a:endParaRP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A6B08380-DE66-4233-95C0-F2B864748326}"/>
              </a:ext>
            </a:extLst>
          </p:cNvPr>
          <p:cNvSpPr txBox="1">
            <a:spLocks/>
          </p:cNvSpPr>
          <p:nvPr/>
        </p:nvSpPr>
        <p:spPr>
          <a:xfrm>
            <a:off x="0" y="841062"/>
            <a:ext cx="9144000" cy="4389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>
                    <a:lumMod val="65000"/>
                  </a:schemeClr>
                </a:solidFill>
                <a:latin typeface="VAG Rounded Std Light" charset="0"/>
                <a:ea typeface="VAG Rounded Std Light" charset="0"/>
                <a:cs typeface="VAG Rounded Std Light" charset="0"/>
              </a:rPr>
              <a:t>Sweets, treats, medicines and tablets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7F70926-8187-C9BC-F5EF-D52719F9EA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9259" y="5291229"/>
            <a:ext cx="2069673" cy="1220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6562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8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05053" y="1527381"/>
            <a:ext cx="63338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GB" sz="3600" b="1" dirty="0">
                <a:latin typeface="VAG Rounded Std Light" charset="0"/>
                <a:ea typeface="VAG Rounded Std Light" charset="0"/>
                <a:cs typeface="VAG Rounded Std Light" charset="0"/>
              </a:rPr>
              <a:t>You should ALWAYS be honest?</a:t>
            </a: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5205643" y="4777187"/>
            <a:ext cx="3456432" cy="43891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b="1" dirty="0">
                <a:latin typeface="VAG Rounded Std Light" charset="0"/>
                <a:ea typeface="VAG Rounded Std Light" charset="0"/>
                <a:cs typeface="VAG Rounded Std Light" charset="0"/>
              </a:rPr>
              <a:t>FALSE</a:t>
            </a:r>
            <a:endParaRPr lang="en-US" sz="2800" b="1" dirty="0">
              <a:latin typeface="VAG Rounded Std Light" charset="0"/>
              <a:ea typeface="VAG Rounded Std Light" charset="0"/>
              <a:cs typeface="VAG Rounded Std Light" charset="0"/>
            </a:endParaRP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0A0D41E1-A1ED-4F16-B58C-71DB050D1AF2}"/>
              </a:ext>
            </a:extLst>
          </p:cNvPr>
          <p:cNvSpPr txBox="1">
            <a:spLocks/>
          </p:cNvSpPr>
          <p:nvPr/>
        </p:nvSpPr>
        <p:spPr>
          <a:xfrm>
            <a:off x="0" y="841062"/>
            <a:ext cx="9144000" cy="4389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>
                    <a:lumMod val="65000"/>
                  </a:schemeClr>
                </a:solidFill>
                <a:latin typeface="VAG Rounded Std Light" charset="0"/>
                <a:ea typeface="VAG Rounded Std Light" charset="0"/>
                <a:cs typeface="VAG Rounded Std Light" charset="0"/>
              </a:rPr>
              <a:t>Sweets, treats, medicines and tablets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963951" y="4670507"/>
            <a:ext cx="2409361" cy="652272"/>
          </a:xfrm>
          <a:prstGeom prst="roundRect">
            <a:avLst/>
          </a:prstGeom>
          <a:solidFill>
            <a:srgbClr val="92D050"/>
          </a:solidFill>
          <a:ln>
            <a:noFill/>
          </a:ln>
          <a:effectLst>
            <a:glow>
              <a:schemeClr val="accent1"/>
            </a:glow>
            <a:softEdge rad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Subtitle 2"/>
          <p:cNvSpPr txBox="1">
            <a:spLocks/>
          </p:cNvSpPr>
          <p:nvPr/>
        </p:nvSpPr>
        <p:spPr>
          <a:xfrm>
            <a:off x="383265" y="4777187"/>
            <a:ext cx="3456432" cy="43891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b="1" dirty="0">
                <a:latin typeface="VAG Rounded Std Light" charset="0"/>
                <a:ea typeface="VAG Rounded Std Light" charset="0"/>
                <a:cs typeface="VAG Rounded Std Light" charset="0"/>
              </a:rPr>
              <a:t>TRUE</a:t>
            </a:r>
            <a:endParaRPr lang="en-US" sz="2800" b="1" dirty="0">
              <a:latin typeface="VAG Rounded Std Light" charset="0"/>
              <a:ea typeface="VAG Rounded Std Light" charset="0"/>
              <a:cs typeface="VAG Rounded Std Light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C93C086-1EE5-161D-7ECD-46C8CD7AB3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9259" y="5291229"/>
            <a:ext cx="2069673" cy="1220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6292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" dur="25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1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158</TotalTime>
  <Words>123</Words>
  <Application>Microsoft Office PowerPoint</Application>
  <PresentationFormat>On-screen Show (4:3)</PresentationFormat>
  <Paragraphs>23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VAG Rounded Std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Deborah  Flowers</dc:creator>
  <cp:lastModifiedBy>Jon Bull</cp:lastModifiedBy>
  <cp:revision>35</cp:revision>
  <dcterms:created xsi:type="dcterms:W3CDTF">2018-01-26T11:06:44Z</dcterms:created>
  <dcterms:modified xsi:type="dcterms:W3CDTF">2025-06-03T06:33:28Z</dcterms:modified>
</cp:coreProperties>
</file>